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5" r:id="rId6"/>
    <p:sldMasterId id="2147483661" r:id="rId7"/>
  </p:sldMasterIdLst>
  <p:sldIdLst>
    <p:sldId id="256" r:id="rId8"/>
  </p:sldIdLst>
  <p:sldSz cx="9144000" cy="514826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906" y="120"/>
      </p:cViewPr>
      <p:guideLst>
        <p:guide orient="horz" pos="16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Schubert" userId="f4822ac7-0aec-4282-ba48-681af03e1c0e" providerId="ADAL" clId="{7B0AD446-6D51-4609-8EAE-2B527C3240E1}"/>
    <pc:docChg chg="delSld">
      <pc:chgData name="Stephanie Schubert" userId="f4822ac7-0aec-4282-ba48-681af03e1c0e" providerId="ADAL" clId="{7B0AD446-6D51-4609-8EAE-2B527C3240E1}" dt="2026-03-04T11:57:05.846" v="0" actId="47"/>
      <pc:docMkLst>
        <pc:docMk/>
      </pc:docMkLst>
      <pc:sldChg chg="del">
        <pc:chgData name="Stephanie Schubert" userId="f4822ac7-0aec-4282-ba48-681af03e1c0e" providerId="ADAL" clId="{7B0AD446-6D51-4609-8EAE-2B527C3240E1}" dt="2026-03-04T11:57:05.846" v="0" actId="47"/>
        <pc:sldMkLst>
          <pc:docMk/>
          <pc:sldMk cId="90663611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01262"/>
            <a:ext cx="8229600" cy="33976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6169"/>
            <a:ext cx="2057400" cy="439270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6169"/>
            <a:ext cx="6019800" cy="43927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1B1202-2F89-4195-BB6C-8A24E8C88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87954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875A44-1A31-4CD4-A4A6-2355EE4D5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470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0D9F0-8A2F-4FF5-9146-041AF9695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2963"/>
            <a:ext cx="6858000" cy="17922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43D639-4619-43AD-B2F9-BDD6D1DCD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3513"/>
            <a:ext cx="6858000" cy="12430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5660AE-AF52-44CD-A637-074440E14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BBA168-343B-4535-ACFF-1013B9A4B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686C6D-D65B-4F0A-B04B-099F97F20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117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34106-8972-4B20-945E-56A68D86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BB7196-B7B1-415E-8052-FB74DA003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104A1D-DFA7-45A8-878F-85D8A9961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6DBD81-77A2-4636-9AC8-D8A5960B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F6E209-ACBB-4763-943E-AA7C7EC2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574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A1C68-77E6-431D-B635-F54E3F060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4153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0246FC-D8AD-46B7-9076-3A3336237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4875"/>
            <a:ext cx="7886700" cy="1127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1E2766-A211-42C3-AAA6-F159AEFF5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BA0482-88F6-4A94-B79C-94F7C252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174AD8-4328-42C3-A0C5-A189EFE0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570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142F3-6B38-460C-88A5-4064BE383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042352-3D08-4E85-B538-BA562F149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70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30B7B9-5D64-42F4-8E3C-C2ADCCAC1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70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3AAD30-E40A-4FDB-AEEF-72BFF31E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9D4C79-914A-4D3A-A8EE-384E7FED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4240D1-DF0B-4135-A1F5-E2A654A43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429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143D4B-673A-4A2F-BAED-2D12A94C4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BF7CEA-1AF6-4762-9C9E-031DB0DE1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2063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50E7661-FFB2-4AC3-A2E2-A68585FDE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81188"/>
            <a:ext cx="3868737" cy="27654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CF710FF-E2AF-409E-B0E8-9614AB94A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2063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13AD80B-43BC-4A8A-9DFE-82F4B7F98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81188"/>
            <a:ext cx="3887788" cy="27654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B04B01-C4B8-4733-9404-0B42FC1E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86A6077-3B08-4A86-8DA0-9E840199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4713B0-FA43-44A9-A296-AE83FC00B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946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0F63E-156B-47FA-87BB-CC021D297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0DBB24C-E1FB-4DE1-9607-912C6B192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0E4EC7-929D-4BF6-913B-2A96962F6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30ADBC-C5EB-46AD-A89B-D2A05CC47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122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01262"/>
            <a:ext cx="8229600" cy="33976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C3C2D0-16B0-4F98-8A06-FAE17BAC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FB6241D-BCBD-439C-A0F3-85584BA29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751158-BA8C-41CE-8A3A-26DACF939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07923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C89C39-214B-40ED-AA70-83AC39F31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17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90800E-1466-4E41-A1BC-FEFA4F1ED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91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BD4B64-5097-4F39-8947-3215311E4E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4638"/>
            <a:ext cx="2949575" cy="28606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5D2C9BB-F57D-49C6-A3C1-5F6F538D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53E741-6DE1-40C9-A8DF-622BED83A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1526B7-9B5A-4F53-83A9-B16A87AD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1948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EBF745-61AC-4350-8DD2-97487B15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17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E7A3B67-9D91-455A-80EC-015750D0F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91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ADC6B5-4F47-495E-ABAA-8C5393102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4638"/>
            <a:ext cx="2949575" cy="28606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76DB22-8186-463B-B1A1-A1E64692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761D22-35BE-49EE-9ADA-193E8F01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C7AB83-C347-4F44-851F-93AAF1DE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564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A762A5-4379-44DF-A858-AC140ECB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4159D0C-0587-41F8-B8B4-91ED7A98E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E18F81-4AAE-4B94-83B2-BC86090D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058F69-8540-4BC0-8CD6-54299BE9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B341C7-D793-4016-9CC7-1C55E9FAF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9431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E7741D3-8B21-459D-8AD5-B82807F91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6245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57CFE1-A9D5-4829-A7AC-CF8C15BBB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62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FE44E7-3855-42B3-B908-26FC4AA0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B6AF18-A395-48EE-922C-10F007625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5C1A17-977F-45C8-8CEF-810BB120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2723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49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782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8350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2813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1738"/>
            <a:ext cx="4038600" cy="3397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1738"/>
            <a:ext cx="4038600" cy="3397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2525"/>
            <a:ext cx="4040188" cy="479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52525"/>
            <a:ext cx="4041775" cy="479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8236"/>
            <a:ext cx="7772400" cy="102250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2054"/>
            <a:ext cx="7772400" cy="112618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31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94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077913"/>
            <a:ext cx="3008313" cy="3521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3625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92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9075"/>
            <a:ext cx="5486400" cy="604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9261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92613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1262"/>
            <a:ext cx="4038600" cy="33976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1262"/>
            <a:ext cx="4038600" cy="339761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169"/>
            <a:ext cx="8229600" cy="8580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2401"/>
            <a:ext cx="4040188" cy="4802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2667"/>
            <a:ext cx="4040188" cy="296621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2401"/>
            <a:ext cx="4041775" cy="4802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2667"/>
            <a:ext cx="4041775" cy="296621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977"/>
            <a:ext cx="3008313" cy="87234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977"/>
            <a:ext cx="5111750" cy="43939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7322"/>
            <a:ext cx="3008313" cy="35215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3784"/>
            <a:ext cx="5486400" cy="42544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60007"/>
            <a:ext cx="5486400" cy="3088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9231"/>
            <a:ext cx="5486400" cy="604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AADE04BF-7B4D-45C4-9E40-35DC3DAD1BC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71678"/>
            <a:ext cx="2895600" cy="27409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71678"/>
            <a:ext cx="2133600" cy="274097"/>
          </a:xfrm>
          <a:prstGeom prst="rect">
            <a:avLst/>
          </a:prstGeom>
        </p:spPr>
        <p:txBody>
          <a:bodyPr/>
          <a:lstStyle/>
          <a:p>
            <a:fld id="{E64037B6-D5C4-404B-BFE7-BA3B36F4D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6117877-51B7-4CC4-8B27-D5286587F13A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95"/>
            <a:ext cx="9143992" cy="51480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60" r:id="rId7"/>
    <p:sldLayoutId id="2147483656" r:id="rId8"/>
    <p:sldLayoutId id="2147483657" r:id="rId9"/>
    <p:sldLayoutId id="2147483658" r:id="rId10"/>
    <p:sldLayoutId id="2147483659" r:id="rId11"/>
    <p:sldLayoutId id="2147483673" r:id="rId12"/>
    <p:sldLayoutId id="214748367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644BC35-6F50-4870-865A-6AA20C948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E62DA7-2989-48EE-A72F-05B4EA25E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75FAFD-2394-4B51-90D8-03ED8737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72025"/>
            <a:ext cx="20574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EDA6E-E3AE-458F-B83F-1B5C9EC65D5B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564144-0BAB-4ADC-8FE6-13DD01A84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72025"/>
            <a:ext cx="30861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24E4F-EFE6-459C-8E78-12A7CEE78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72025"/>
            <a:ext cx="20574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71596-666B-4B70-A654-69BFEE69EA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48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1738"/>
            <a:ext cx="8229600" cy="339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72025"/>
            <a:ext cx="2133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F13-FB80-4CF2-AD2E-2D5218B7A9DF}" type="datetimeFigureOut">
              <a:rPr lang="de-DE" smtClean="0"/>
              <a:pPr/>
              <a:t>04.03.2026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72025"/>
            <a:ext cx="2895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72025"/>
            <a:ext cx="2133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A5640-69F6-420F-A85C-9796BF6C59C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" y="96"/>
            <a:ext cx="9143992" cy="5148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32a69afe9334bacac5402d80fafca96 xmlns="e58eaca8-f4da-4d53-a948-ecd7d12d3e4a">
      <Terms xmlns="http://schemas.microsoft.com/office/infopath/2007/PartnerControls"/>
    </c32a69afe9334bacac5402d80fafca96>
    <f84c44bcf12e43a0bfbdbe18a4aa4c85 xmlns="e58eaca8-f4da-4d53-a948-ecd7d12d3e4a">
      <Terms xmlns="http://schemas.microsoft.com/office/infopath/2007/PartnerControls"/>
    </f84c44bcf12e43a0bfbdbe18a4aa4c85>
    <TaxCatchAll xmlns="e58eaca8-f4da-4d53-a948-ecd7d12d3e4a" xsi:nil="true"/>
    <lcf76f155ced4ddcb4097134ff3c332f xmlns="4d8e683e-7849-4c61-bc25-57a93844eee3">
      <Terms xmlns="http://schemas.microsoft.com/office/infopath/2007/PartnerControls"/>
    </lcf76f155ced4ddcb4097134ff3c332f>
    <je222cc3316e49e0b13fcbd552ff3abd xmlns="e58eaca8-f4da-4d53-a948-ecd7d12d3e4a">
      <Terms xmlns="http://schemas.microsoft.com/office/infopath/2007/PartnerControls"/>
    </je222cc3316e49e0b13fcbd552ff3abd>
    <j04ab1e59a7b4012bcf9efb82787d622 xmlns="e58eaca8-f4da-4d53-a948-ecd7d12d3e4a">
      <Terms xmlns="http://schemas.microsoft.com/office/infopath/2007/PartnerControls"/>
    </j04ab1e59a7b4012bcf9efb82787d622>
    <f34ad291bcd142b8b3d5d74d8ca9d0a9 xmlns="e58eaca8-f4da-4d53-a948-ecd7d12d3e4a">
      <Terms xmlns="http://schemas.microsoft.com/office/infopath/2007/PartnerControls"/>
    </f34ad291bcd142b8b3d5d74d8ca9d0a9>
    <k468628171ba49daa2402c9cfebc3f53 xmlns="e58eaca8-f4da-4d53-a948-ecd7d12d3e4a">
      <Terms xmlns="http://schemas.microsoft.com/office/infopath/2007/PartnerControls"/>
    </k468628171ba49daa2402c9cfebc3f53>
  </documentManagement>
</p:properties>
</file>

<file path=customXml/item2.xml><?xml version="1.0" encoding="utf-8"?>
<?mso-contentType ?>
<SharedContentType xmlns="Microsoft.SharePoint.Taxonomy.ContentTypeSync" SourceId="f3f64381-af27-4bc9-81c0-3cb258456522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CF2D26388C2F4FB1A51EA481115D12" ma:contentTypeVersion="18" ma:contentTypeDescription="Ein neues Dokument erstellen." ma:contentTypeScope="" ma:versionID="1fc7aa18c0cec4894efa785a80aa8662">
  <xsd:schema xmlns:xsd="http://www.w3.org/2001/XMLSchema" xmlns:xs="http://www.w3.org/2001/XMLSchema" xmlns:p="http://schemas.microsoft.com/office/2006/metadata/properties" xmlns:ns2="e58eaca8-f4da-4d53-a948-ecd7d12d3e4a" xmlns:ns3="4d8e683e-7849-4c61-bc25-57a93844eee3" xmlns:ns4="9b861a76-bc0d-41d1-840a-fe9c54f9e1fa" targetNamespace="http://schemas.microsoft.com/office/2006/metadata/properties" ma:root="true" ma:fieldsID="67e1982847b2fbaba14f2f56dba7f63c" ns2:_="" ns3:_="" ns4:_="">
    <xsd:import namespace="e58eaca8-f4da-4d53-a948-ecd7d12d3e4a"/>
    <xsd:import namespace="4d8e683e-7849-4c61-bc25-57a93844eee3"/>
    <xsd:import namespace="9b861a76-bc0d-41d1-840a-fe9c54f9e1fa"/>
    <xsd:element name="properties">
      <xsd:complexType>
        <xsd:sequence>
          <xsd:element name="documentManagement">
            <xsd:complexType>
              <xsd:all>
                <xsd:element ref="ns2:je222cc3316e49e0b13fcbd552ff3abd" minOccurs="0"/>
                <xsd:element ref="ns2:TaxCatchAll" minOccurs="0"/>
                <xsd:element ref="ns2:TaxCatchAllLabel" minOccurs="0"/>
                <xsd:element ref="ns2:j04ab1e59a7b4012bcf9efb82787d622" minOccurs="0"/>
                <xsd:element ref="ns2:c32a69afe9334bacac5402d80fafca96" minOccurs="0"/>
                <xsd:element ref="ns2:f34ad291bcd142b8b3d5d74d8ca9d0a9" minOccurs="0"/>
                <xsd:element ref="ns2:f84c44bcf12e43a0bfbdbe18a4aa4c85" minOccurs="0"/>
                <xsd:element ref="ns2:k468628171ba49daa2402c9cfebc3f53" minOccurs="0"/>
                <xsd:element ref="ns3:MediaServiceSearchProperties" minOccurs="0"/>
                <xsd:element ref="ns3:MediaServiceMetadata" minOccurs="0"/>
                <xsd:element ref="ns3:lcf76f155ced4ddcb4097134ff3c332f" minOccurs="0"/>
                <xsd:element ref="ns3:MediaServiceFastMetadata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LengthInSecond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8eaca8-f4da-4d53-a948-ecd7d12d3e4a" elementFormDefault="qualified">
    <xsd:import namespace="http://schemas.microsoft.com/office/2006/documentManagement/types"/>
    <xsd:import namespace="http://schemas.microsoft.com/office/infopath/2007/PartnerControls"/>
    <xsd:element name="je222cc3316e49e0b13fcbd552ff3abd" ma:index="8" nillable="true" ma:taxonomy="true" ma:internalName="je222cc3316e49e0b13fcbd552ff3abd" ma:taxonomyFieldName="Bereich" ma:displayName="Schwerpunkt" ma:fieldId="{3e222cc3-316e-49e0-b13f-cbd552ff3abd}" ma:taxonomyMulti="true" ma:sspId="f3f64381-af27-4bc9-81c0-3cb258456522" ma:termSetId="31a39be6-b047-46f5-866d-fce30be8151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ebff824-ff35-4cf8-ad80-250fd4b332b5}" ma:internalName="TaxCatchAll" ma:showField="CatchAllData" ma:web="9b861a76-bc0d-41d1-840a-fe9c54f9e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ebff824-ff35-4cf8-ad80-250fd4b332b5}" ma:internalName="TaxCatchAllLabel" ma:readOnly="true" ma:showField="CatchAllDataLabel" ma:web="9b861a76-bc0d-41d1-840a-fe9c54f9e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04ab1e59a7b4012bcf9efb82787d622" ma:index="12" nillable="true" ma:taxonomy="true" ma:internalName="j04ab1e59a7b4012bcf9efb82787d622" ma:taxonomyFieldName="Ansicht" ma:displayName="Ansicht" ma:fieldId="{304ab1e5-9a7b-4012-bcf9-efb82787d622}" ma:sspId="f3f64381-af27-4bc9-81c0-3cb258456522" ma:termSetId="386e3457-ca13-4b8f-8a4a-f6364640368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32a69afe9334bacac5402d80fafca96" ma:index="14" nillable="true" ma:taxonomy="true" ma:internalName="c32a69afe9334bacac5402d80fafca96" ma:taxonomyFieldName="Zielgruppe" ma:displayName="Zielgruppe" ma:fieldId="{c32a69af-e933-4bac-ac54-02d80fafca96}" ma:taxonomyMulti="true" ma:sspId="f3f64381-af27-4bc9-81c0-3cb258456522" ma:termSetId="ef5f3e4b-21f5-4de4-93d0-a9cf627a481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34ad291bcd142b8b3d5d74d8ca9d0a9" ma:index="16" nillable="true" ma:taxonomy="true" ma:internalName="f34ad291bcd142b8b3d5d74d8ca9d0a9" ma:taxonomyFieldName="Inhalt" ma:displayName="Inhalt" ma:indexed="true" ma:fieldId="{f34ad291-bcd1-42b8-b3d5-d74d8ca9d0a9}" ma:sspId="f3f64381-af27-4bc9-81c0-3cb258456522" ma:termSetId="10c83f4d-74ea-4375-83f7-f3727e530f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4c44bcf12e43a0bfbdbe18a4aa4c85" ma:index="18" nillable="true" ma:taxonomy="true" ma:internalName="f84c44bcf12e43a0bfbdbe18a4aa4c85" ma:taxonomyFieldName="Darstellung" ma:displayName="Darstellung" ma:fieldId="{f84c44bc-f12e-43a0-bfbd-be18a4aa4c85}" ma:taxonomyMulti="true" ma:sspId="f3f64381-af27-4bc9-81c0-3cb258456522" ma:termSetId="d9ee473b-00c4-420f-81ca-d2d4fa78573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468628171ba49daa2402c9cfebc3f53" ma:index="20" nillable="true" ma:taxonomy="true" ma:internalName="k468628171ba49daa2402c9cfebc3f53" ma:taxonomyFieldName="Veranstaltungsart" ma:displayName="Veranstaltungsart" ma:fieldId="{44686281-71ba-49da-a240-2c9cfebc3f53}" ma:taxonomyMulti="true" ma:sspId="f3f64381-af27-4bc9-81c0-3cb258456522" ma:termSetId="efc8b136-9e97-4257-829c-d6c9a4958b6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8e683e-7849-4c61-bc25-57a93844eee3" elementFormDefault="qualified">
    <xsd:import namespace="http://schemas.microsoft.com/office/2006/documentManagement/types"/>
    <xsd:import namespace="http://schemas.microsoft.com/office/infopath/2007/PartnerControls"/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f3f64381-af27-4bc9-81c0-3cb2584565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3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3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61a76-bc0d-41d1-840a-fe9c54f9e1fa" elementFormDefault="qualified">
    <xsd:import namespace="http://schemas.microsoft.com/office/2006/documentManagement/types"/>
    <xsd:import namespace="http://schemas.microsoft.com/office/infopath/2007/PartnerControls"/>
    <xsd:element name="SharedWithUsers" ma:index="3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1328BA-1DAD-46FE-86F8-3B36C6D52194}">
  <ds:schemaRefs>
    <ds:schemaRef ds:uri="http://schemas.microsoft.com/office/2006/metadata/properties"/>
    <ds:schemaRef ds:uri="http://schemas.microsoft.com/office/infopath/2007/PartnerControls"/>
    <ds:schemaRef ds:uri="e58eaca8-f4da-4d53-a948-ecd7d12d3e4a"/>
    <ds:schemaRef ds:uri="4d8e683e-7849-4c61-bc25-57a93844eee3"/>
  </ds:schemaRefs>
</ds:datastoreItem>
</file>

<file path=customXml/itemProps2.xml><?xml version="1.0" encoding="utf-8"?>
<ds:datastoreItem xmlns:ds="http://schemas.openxmlformats.org/officeDocument/2006/customXml" ds:itemID="{13CA5F28-64FF-451C-B999-496E0C19647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32454FBC-6AB6-46DB-8F0E-5678E386066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30D7C2C-9C9D-4EF2-8328-DEA119FA36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8eaca8-f4da-4d53-a948-ecd7d12d3e4a"/>
    <ds:schemaRef ds:uri="4d8e683e-7849-4c61-bc25-57a93844eee3"/>
    <ds:schemaRef ds:uri="9b861a76-bc0d-41d1-840a-fe9c54f9e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Larissa-Design</vt:lpstr>
      <vt:lpstr>1_Benutzerdefiniertes Design</vt:lpstr>
      <vt:lpstr>Benutzerdefiniertes 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Barbara</dc:creator>
  <cp:lastModifiedBy>Stephanie Schubert</cp:lastModifiedBy>
  <cp:revision>36</cp:revision>
  <dcterms:created xsi:type="dcterms:W3CDTF">2016-09-28T14:04:57Z</dcterms:created>
  <dcterms:modified xsi:type="dcterms:W3CDTF">2026-03-04T11:57:07Z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0x01010055CF2D26388C2F4FB1A51EA481115D12</vt:lpwstr>
  </property>
  <property fmtid="{D5CDD505-2E9C-101B-9397-08002B2CF9AE}" pid="3" name="Ansicht">
    <vt:lpwstr/>
  </property>
  <property fmtid="{D5CDD505-2E9C-101B-9397-08002B2CF9AE}" pid="4" name="Veranstaltungsart">
    <vt:lpwstr/>
  </property>
  <property fmtid="{D5CDD505-2E9C-101B-9397-08002B2CF9AE}" pid="5" name="MediaServiceImageTags">
    <vt:lpwstr/>
  </property>
  <property fmtid="{D5CDD505-2E9C-101B-9397-08002B2CF9AE}" pid="6" name="Zielgruppe">
    <vt:lpwstr/>
  </property>
  <property fmtid="{D5CDD505-2E9C-101B-9397-08002B2CF9AE}" pid="7" name="Inhalt">
    <vt:lpwstr/>
  </property>
  <property fmtid="{D5CDD505-2E9C-101B-9397-08002B2CF9AE}" pid="8" name="Bereich">
    <vt:lpwstr/>
  </property>
  <property fmtid="{D5CDD505-2E9C-101B-9397-08002B2CF9AE}" pid="9" name="Darstellung">
    <vt:lpwstr/>
  </property>
</Properties>
</file>