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</p:sldIdLst>
  <p:sldSz cx="9144000" cy="514826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88" y="48"/>
      </p:cViewPr>
      <p:guideLst>
        <p:guide orient="horz" pos="162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Schubert" userId="f4822ac7-0aec-4282-ba48-681af03e1c0e" providerId="ADAL" clId="{A2EF90DE-AF0C-474B-9F10-0F59732C332F}"/>
    <pc:docChg chg="undo custSel addSld delSld">
      <pc:chgData name="Stephanie Schubert" userId="f4822ac7-0aec-4282-ba48-681af03e1c0e" providerId="ADAL" clId="{A2EF90DE-AF0C-474B-9F10-0F59732C332F}" dt="2025-02-14T15:47:01.842" v="2" actId="47"/>
      <pc:docMkLst>
        <pc:docMk/>
      </pc:docMkLst>
      <pc:sldChg chg="add del">
        <pc:chgData name="Stephanie Schubert" userId="f4822ac7-0aec-4282-ba48-681af03e1c0e" providerId="ADAL" clId="{A2EF90DE-AF0C-474B-9F10-0F59732C332F}" dt="2025-02-14T15:46:59.705" v="1" actId="47"/>
        <pc:sldMkLst>
          <pc:docMk/>
          <pc:sldMk cId="479291461" sldId="258"/>
        </pc:sldMkLst>
      </pc:sldChg>
      <pc:sldChg chg="del">
        <pc:chgData name="Stephanie Schubert" userId="f4822ac7-0aec-4282-ba48-681af03e1c0e" providerId="ADAL" clId="{A2EF90DE-AF0C-474B-9F10-0F59732C332F}" dt="2025-02-14T15:47:01.842" v="2" actId="47"/>
        <pc:sldMkLst>
          <pc:docMk/>
          <pc:sldMk cId="2454233759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9299"/>
            <a:ext cx="7772400" cy="110354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7349"/>
            <a:ext cx="6400800" cy="131566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201262"/>
            <a:ext cx="8229600" cy="339761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54925"/>
            <a:ext cx="2057400" cy="329751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54925"/>
            <a:ext cx="6019800" cy="329751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01262"/>
            <a:ext cx="8229600" cy="33976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8236"/>
            <a:ext cx="7772400" cy="102250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2054"/>
            <a:ext cx="7772400" cy="112618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902138"/>
            <a:ext cx="4038600" cy="25502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902138"/>
            <a:ext cx="4038600" cy="25502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2401"/>
            <a:ext cx="4040188" cy="4802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2667"/>
            <a:ext cx="4040188" cy="296621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2401"/>
            <a:ext cx="4041775" cy="4802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2667"/>
            <a:ext cx="4041775" cy="296621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977"/>
            <a:ext cx="3008313" cy="87234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977"/>
            <a:ext cx="5111750" cy="43939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7322"/>
            <a:ext cx="3008313" cy="35215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3784"/>
            <a:ext cx="5486400" cy="42544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60007"/>
            <a:ext cx="5486400" cy="3088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9231"/>
            <a:ext cx="5486400" cy="604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F029B3D8-C056-4E53-A987-471D5F0D5FE1}" type="datetimeFigureOut">
              <a:rPr lang="de-DE" smtClean="0"/>
              <a:pPr/>
              <a:t>14.02.2025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DAB5072-D4F9-417E-BA67-CCDEBE9147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040BFCA-4E2D-039B-DC9D-577968E7486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5"/>
            <a:ext cx="9143998" cy="51480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" y="96"/>
            <a:ext cx="9143991" cy="51480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929146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f3f64381-af27-4bc9-81c0-3cb258456522" ContentTypeId="0x01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8eaca8-f4da-4d53-a948-ecd7d12d3e4a" xsi:nil="true"/>
    <c32a69afe9334bacac5402d80fafca96 xmlns="e58eaca8-f4da-4d53-a948-ecd7d12d3e4a">
      <Terms xmlns="http://schemas.microsoft.com/office/infopath/2007/PartnerControls"/>
    </c32a69afe9334bacac5402d80fafca96>
    <f84c44bcf12e43a0bfbdbe18a4aa4c85 xmlns="e58eaca8-f4da-4d53-a948-ecd7d12d3e4a">
      <Terms xmlns="http://schemas.microsoft.com/office/infopath/2007/PartnerControls"/>
    </f84c44bcf12e43a0bfbdbe18a4aa4c85>
    <je222cc3316e49e0b13fcbd552ff3abd xmlns="e58eaca8-f4da-4d53-a948-ecd7d12d3e4a">
      <Terms xmlns="http://schemas.microsoft.com/office/infopath/2007/PartnerControls"/>
    </je222cc3316e49e0b13fcbd552ff3abd>
    <j04ab1e59a7b4012bcf9efb82787d622 xmlns="e58eaca8-f4da-4d53-a948-ecd7d12d3e4a">
      <Terms xmlns="http://schemas.microsoft.com/office/infopath/2007/PartnerControls"/>
    </j04ab1e59a7b4012bcf9efb82787d622>
    <f34ad291bcd142b8b3d5d74d8ca9d0a9 xmlns="e58eaca8-f4da-4d53-a948-ecd7d12d3e4a">
      <Terms xmlns="http://schemas.microsoft.com/office/infopath/2007/PartnerControls"/>
    </f34ad291bcd142b8b3d5d74d8ca9d0a9>
    <k468628171ba49daa2402c9cfebc3f53 xmlns="e58eaca8-f4da-4d53-a948-ecd7d12d3e4a">
      <Terms xmlns="http://schemas.microsoft.com/office/infopath/2007/PartnerControls"/>
    </k468628171ba49daa2402c9cfebc3f53>
    <lcf76f155ced4ddcb4097134ff3c332f xmlns="4d8e683e-7849-4c61-bc25-57a93844eee3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CF2D26388C2F4FB1A51EA481115D12" ma:contentTypeVersion="17" ma:contentTypeDescription="Ein neues Dokument erstellen." ma:contentTypeScope="" ma:versionID="1a11a861fd91730086b4861a0e60aff9">
  <xsd:schema xmlns:xsd="http://www.w3.org/2001/XMLSchema" xmlns:xs="http://www.w3.org/2001/XMLSchema" xmlns:p="http://schemas.microsoft.com/office/2006/metadata/properties" xmlns:ns2="e58eaca8-f4da-4d53-a948-ecd7d12d3e4a" xmlns:ns3="4d8e683e-7849-4c61-bc25-57a93844eee3" xmlns:ns4="9b861a76-bc0d-41d1-840a-fe9c54f9e1fa" targetNamespace="http://schemas.microsoft.com/office/2006/metadata/properties" ma:root="true" ma:fieldsID="c6945aae4058598902b9722b5ebe6366" ns2:_="" ns3:_="" ns4:_="">
    <xsd:import namespace="e58eaca8-f4da-4d53-a948-ecd7d12d3e4a"/>
    <xsd:import namespace="4d8e683e-7849-4c61-bc25-57a93844eee3"/>
    <xsd:import namespace="9b861a76-bc0d-41d1-840a-fe9c54f9e1fa"/>
    <xsd:element name="properties">
      <xsd:complexType>
        <xsd:sequence>
          <xsd:element name="documentManagement">
            <xsd:complexType>
              <xsd:all>
                <xsd:element ref="ns2:je222cc3316e49e0b13fcbd552ff3abd" minOccurs="0"/>
                <xsd:element ref="ns2:TaxCatchAll" minOccurs="0"/>
                <xsd:element ref="ns2:TaxCatchAllLabel" minOccurs="0"/>
                <xsd:element ref="ns2:j04ab1e59a7b4012bcf9efb82787d622" minOccurs="0"/>
                <xsd:element ref="ns2:c32a69afe9334bacac5402d80fafca96" minOccurs="0"/>
                <xsd:element ref="ns2:f34ad291bcd142b8b3d5d74d8ca9d0a9" minOccurs="0"/>
                <xsd:element ref="ns2:f84c44bcf12e43a0bfbdbe18a4aa4c85" minOccurs="0"/>
                <xsd:element ref="ns2:k468628171ba49daa2402c9cfebc3f53" minOccurs="0"/>
                <xsd:element ref="ns3:MediaServiceSearchProperties" minOccurs="0"/>
                <xsd:element ref="ns3:MediaServiceMetadata" minOccurs="0"/>
                <xsd:element ref="ns3:lcf76f155ced4ddcb4097134ff3c332f" minOccurs="0"/>
                <xsd:element ref="ns3:MediaServiceFastMetadata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eaca8-f4da-4d53-a948-ecd7d12d3e4a" elementFormDefault="qualified">
    <xsd:import namespace="http://schemas.microsoft.com/office/2006/documentManagement/types"/>
    <xsd:import namespace="http://schemas.microsoft.com/office/infopath/2007/PartnerControls"/>
    <xsd:element name="je222cc3316e49e0b13fcbd552ff3abd" ma:index="8" nillable="true" ma:taxonomy="true" ma:internalName="je222cc3316e49e0b13fcbd552ff3abd" ma:taxonomyFieldName="Bereich" ma:displayName="Schwerpunkt" ma:fieldId="{3e222cc3-316e-49e0-b13f-cbd552ff3abd}" ma:taxonomyMulti="true" ma:sspId="f3f64381-af27-4bc9-81c0-3cb258456522" ma:termSetId="31a39be6-b047-46f5-866d-fce30be8151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6ebff824-ff35-4cf8-ad80-250fd4b332b5}" ma:internalName="TaxCatchAll" ma:showField="CatchAllData" ma:web="9b861a76-bc0d-41d1-840a-fe9c54f9e1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6ebff824-ff35-4cf8-ad80-250fd4b332b5}" ma:internalName="TaxCatchAllLabel" ma:readOnly="true" ma:showField="CatchAllDataLabel" ma:web="9b861a76-bc0d-41d1-840a-fe9c54f9e1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04ab1e59a7b4012bcf9efb82787d622" ma:index="12" nillable="true" ma:taxonomy="true" ma:internalName="j04ab1e59a7b4012bcf9efb82787d622" ma:taxonomyFieldName="Ansicht" ma:displayName="Ansicht" ma:fieldId="{304ab1e5-9a7b-4012-bcf9-efb82787d622}" ma:sspId="f3f64381-af27-4bc9-81c0-3cb258456522" ma:termSetId="386e3457-ca13-4b8f-8a4a-f636464036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32a69afe9334bacac5402d80fafca96" ma:index="14" nillable="true" ma:taxonomy="true" ma:internalName="c32a69afe9334bacac5402d80fafca96" ma:taxonomyFieldName="Zielgruppe" ma:displayName="Zielgruppe" ma:fieldId="{c32a69af-e933-4bac-ac54-02d80fafca96}" ma:taxonomyMulti="true" ma:sspId="f3f64381-af27-4bc9-81c0-3cb258456522" ma:termSetId="ef5f3e4b-21f5-4de4-93d0-a9cf627a48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34ad291bcd142b8b3d5d74d8ca9d0a9" ma:index="16" nillable="true" ma:taxonomy="true" ma:internalName="f34ad291bcd142b8b3d5d74d8ca9d0a9" ma:taxonomyFieldName="Inhalt" ma:displayName="Inhalt" ma:indexed="true" ma:fieldId="{f34ad291-bcd1-42b8-b3d5-d74d8ca9d0a9}" ma:sspId="f3f64381-af27-4bc9-81c0-3cb258456522" ma:termSetId="10c83f4d-74ea-4375-83f7-f3727e530f0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4c44bcf12e43a0bfbdbe18a4aa4c85" ma:index="18" nillable="true" ma:taxonomy="true" ma:internalName="f84c44bcf12e43a0bfbdbe18a4aa4c85" ma:taxonomyFieldName="Darstellung" ma:displayName="Darstellung" ma:fieldId="{f84c44bc-f12e-43a0-bfbd-be18a4aa4c85}" ma:taxonomyMulti="true" ma:sspId="f3f64381-af27-4bc9-81c0-3cb258456522" ma:termSetId="d9ee473b-00c4-420f-81ca-d2d4fa78573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468628171ba49daa2402c9cfebc3f53" ma:index="20" nillable="true" ma:taxonomy="true" ma:internalName="k468628171ba49daa2402c9cfebc3f53" ma:taxonomyFieldName="Veranstaltungsart" ma:displayName="Veranstaltungsart" ma:fieldId="{44686281-71ba-49da-a240-2c9cfebc3f53}" ma:taxonomyMulti="true" ma:sspId="f3f64381-af27-4bc9-81c0-3cb258456522" ma:termSetId="efc8b136-9e97-4257-829c-d6c9a4958b6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8e683e-7849-4c61-bc25-57a93844eee3" elementFormDefault="qualified">
    <xsd:import namespace="http://schemas.microsoft.com/office/2006/documentManagement/types"/>
    <xsd:import namespace="http://schemas.microsoft.com/office/infopath/2007/PartnerControls"/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f3f64381-af27-4bc9-81c0-3cb2584565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3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61a76-bc0d-41d1-840a-fe9c54f9e1fa" elementFormDefault="qualified">
    <xsd:import namespace="http://schemas.microsoft.com/office/2006/documentManagement/types"/>
    <xsd:import namespace="http://schemas.microsoft.com/office/infopath/2007/PartnerControls"/>
    <xsd:element name="SharedWithUsers" ma:index="3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B33F1A-5071-4DCD-9BFD-2AEA0851DC1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692BCBBC-CCDE-4A1F-AE96-28B9745FD6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820D25-B4C1-4832-8C5C-B285CE980C30}">
  <ds:schemaRefs>
    <ds:schemaRef ds:uri="http://schemas.microsoft.com/office/2006/metadata/properties"/>
    <ds:schemaRef ds:uri="http://schemas.microsoft.com/office/infopath/2007/PartnerControls"/>
    <ds:schemaRef ds:uri="e58eaca8-f4da-4d53-a948-ecd7d12d3e4a"/>
    <ds:schemaRef ds:uri="87778deb-af02-42e7-94a1-5a6bbe896bdb"/>
    <ds:schemaRef ds:uri="4d8e683e-7849-4c61-bc25-57a93844eee3"/>
  </ds:schemaRefs>
</ds:datastoreItem>
</file>

<file path=customXml/itemProps4.xml><?xml version="1.0" encoding="utf-8"?>
<ds:datastoreItem xmlns:ds="http://schemas.openxmlformats.org/officeDocument/2006/customXml" ds:itemID="{2DAC671D-9814-4CFB-890D-F48069DFDC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8eaca8-f4da-4d53-a948-ecd7d12d3e4a"/>
    <ds:schemaRef ds:uri="4d8e683e-7849-4c61-bc25-57a93844eee3"/>
    <ds:schemaRef ds:uri="9b861a76-bc0d-41d1-840a-fe9c54f9e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Larissa-Design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Barbara</dc:creator>
  <cp:lastModifiedBy>Stephanie Schubert</cp:lastModifiedBy>
  <cp:revision>37</cp:revision>
  <dcterms:created xsi:type="dcterms:W3CDTF">2016-04-20T10:35:42Z</dcterms:created>
  <dcterms:modified xsi:type="dcterms:W3CDTF">2025-02-14T15:47:06Z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0x01010055CF2D26388C2F4FB1A51EA481115D12</vt:lpwstr>
  </property>
  <property fmtid="{D5CDD505-2E9C-101B-9397-08002B2CF9AE}" pid="3" name="MediaServiceImageTags">
    <vt:lpwstr/>
  </property>
  <property fmtid="{D5CDD505-2E9C-101B-9397-08002B2CF9AE}" pid="4" name="Veranstaltungsart">
    <vt:lpwstr/>
  </property>
  <property fmtid="{D5CDD505-2E9C-101B-9397-08002B2CF9AE}" pid="5" name="Ansicht">
    <vt:lpwstr/>
  </property>
  <property fmtid="{D5CDD505-2E9C-101B-9397-08002B2CF9AE}" pid="6" name="Zielgruppe">
    <vt:lpwstr/>
  </property>
  <property fmtid="{D5CDD505-2E9C-101B-9397-08002B2CF9AE}" pid="7" name="Inhalt">
    <vt:lpwstr/>
  </property>
  <property fmtid="{D5CDD505-2E9C-101B-9397-08002B2CF9AE}" pid="8" name="Bereich">
    <vt:lpwstr/>
  </property>
  <property fmtid="{D5CDD505-2E9C-101B-9397-08002B2CF9AE}" pid="9" name="Darstellung">
    <vt:lpwstr/>
  </property>
</Properties>
</file>